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565" r:id="rId3"/>
    <p:sldId id="561" r:id="rId4"/>
    <p:sldId id="548" r:id="rId5"/>
    <p:sldId id="549" r:id="rId6"/>
    <p:sldId id="546" r:id="rId7"/>
    <p:sldId id="550" r:id="rId8"/>
    <p:sldId id="551" r:id="rId9"/>
    <p:sldId id="556" r:id="rId10"/>
    <p:sldId id="564" r:id="rId11"/>
    <p:sldId id="553" r:id="rId12"/>
    <p:sldId id="562" r:id="rId13"/>
    <p:sldId id="557" r:id="rId14"/>
    <p:sldId id="563" r:id="rId15"/>
    <p:sldId id="558" r:id="rId16"/>
    <p:sldId id="5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ve" initials="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94647" autoAdjust="0"/>
  </p:normalViewPr>
  <p:slideViewPr>
    <p:cSldViewPr>
      <p:cViewPr varScale="1">
        <p:scale>
          <a:sx n="70" d="100"/>
          <a:sy n="70" d="100"/>
        </p:scale>
        <p:origin x="-11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8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1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9D99C-EF3E-41CD-9638-9CD5EDEE9B9A}" type="datetimeFigureOut">
              <a:rPr lang="en-ZA" smtClean="0"/>
              <a:t>2016-09-27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90939-D2A0-42E8-BD18-2BEF7A103D5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32579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46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81ED89C1-1438-454E-A377-3E88CC17D9CB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0F379EC-4A11-4FFC-ABEB-78E445598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82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16757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81ED89C1-1438-454E-A377-3E88CC17D9CB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0F379EC-4A11-4FFC-ABEB-78E445598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448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49B3-30D7-4A2F-894B-D052A889E4EA}" type="datetimeFigureOut">
              <a:rPr lang="en-ZA" smtClean="0"/>
              <a:t>2016-09-27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BEC9F-6A79-4FEB-9962-0EE190947E6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9860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49B3-30D7-4A2F-894B-D052A889E4EA}" type="datetimeFigureOut">
              <a:rPr lang="en-ZA" smtClean="0"/>
              <a:t>2016-09-27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BEC9F-6A79-4FEB-9962-0EE190947E6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49824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49B3-30D7-4A2F-894B-D052A889E4EA}" type="datetimeFigureOut">
              <a:rPr lang="en-ZA" smtClean="0"/>
              <a:t>2016-09-27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BEC9F-6A79-4FEB-9962-0EE190947E6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66783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49B3-30D7-4A2F-894B-D052A889E4EA}" type="datetimeFigureOut">
              <a:rPr lang="en-ZA" smtClean="0"/>
              <a:t>2016-09-27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BEC9F-6A79-4FEB-9962-0EE190947E6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40210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49B3-30D7-4A2F-894B-D052A889E4EA}" type="datetimeFigureOut">
              <a:rPr lang="en-ZA" smtClean="0"/>
              <a:t>2016-09-27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BEC9F-6A79-4FEB-9962-0EE190947E6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83952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49B3-30D7-4A2F-894B-D052A889E4EA}" type="datetimeFigureOut">
              <a:rPr lang="en-ZA" smtClean="0"/>
              <a:t>2016-09-27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BEC9F-6A79-4FEB-9962-0EE190947E6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412249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49B3-30D7-4A2F-894B-D052A889E4EA}" type="datetimeFigureOut">
              <a:rPr lang="en-ZA" smtClean="0"/>
              <a:t>2016-09-27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BEC9F-6A79-4FEB-9962-0EE190947E6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388426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49B3-30D7-4A2F-894B-D052A889E4EA}" type="datetimeFigureOut">
              <a:rPr lang="en-ZA" smtClean="0"/>
              <a:t>2016-09-27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BEC9F-6A79-4FEB-9962-0EE190947E6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717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81ED89C1-1438-454E-A377-3E88CC17D9CB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0F379EC-4A11-4FFC-ABEB-78E445598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4078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49B3-30D7-4A2F-894B-D052A889E4EA}" type="datetimeFigureOut">
              <a:rPr lang="en-ZA" smtClean="0"/>
              <a:t>2016-09-27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BEC9F-6A79-4FEB-9962-0EE190947E6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562988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49B3-30D7-4A2F-894B-D052A889E4EA}" type="datetimeFigureOut">
              <a:rPr lang="en-ZA" smtClean="0"/>
              <a:t>2016-09-27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BEC9F-6A79-4FEB-9962-0EE190947E6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41281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49B3-30D7-4A2F-894B-D052A889E4EA}" type="datetimeFigureOut">
              <a:rPr lang="en-ZA" smtClean="0"/>
              <a:t>2016-09-27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BEC9F-6A79-4FEB-9962-0EE190947E6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6146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3654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3654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81ED89C1-1438-454E-A377-3E88CC17D9CB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0F379EC-4A11-4FFC-ABEB-78E445598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11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31282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81ED89C1-1438-454E-A377-3E88CC17D9CB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0F379EC-4A11-4FFC-ABEB-78E445598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98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30591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3128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3128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81ED89C1-1438-454E-A377-3E88CC17D9CB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0F379EC-4A11-4FFC-ABEB-78E445598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6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81ED89C1-1438-454E-A377-3E88CC17D9CB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0F379EC-4A11-4FFC-ABEB-78E445598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09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81ED89C1-1438-454E-A377-3E88CC17D9CB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0F379EC-4A11-4FFC-ABEB-78E445598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67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57304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81ED89C1-1438-454E-A377-3E88CC17D9CB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0F379EC-4A11-4FFC-ABEB-78E445598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868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57304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81ED89C1-1438-454E-A377-3E88CC17D9CB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0F379EC-4A11-4FFC-ABEB-78E445598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3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6326188"/>
            <a:ext cx="7914085" cy="438150"/>
          </a:xfrm>
          <a:prstGeom prst="rect">
            <a:avLst/>
          </a:prstGeom>
          <a:solidFill>
            <a:srgbClr val="8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   </a:t>
            </a:r>
            <a:r>
              <a:rPr lang="en-US" sz="2000" b="1" spc="300" dirty="0">
                <a:latin typeface="+mj-lt"/>
              </a:rPr>
              <a:t>Engineering Systems</a:t>
            </a:r>
            <a:endParaRPr lang="en-GB" sz="2000" b="1" spc="30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460582" y="0"/>
            <a:ext cx="68341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721204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721204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  <p:pic>
        <p:nvPicPr>
          <p:cNvPr id="1030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166" y="6326189"/>
            <a:ext cx="1341834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582" y="4833938"/>
            <a:ext cx="683419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000" b="1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alibri" panose="020F05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alibri" panose="020F05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alibri" panose="020F05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alibri" panose="020F05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alibri" panose="020F05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alibri" panose="020F05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alibri" panose="020F05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349B3-30D7-4A2F-894B-D052A889E4EA}" type="datetimeFigureOut">
              <a:rPr lang="en-ZA" smtClean="0"/>
              <a:t>2016-09-27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BEC9F-6A79-4FEB-9962-0EE190947E6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1930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79016"/>
            <a:ext cx="3532510" cy="100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1521" y="1811450"/>
            <a:ext cx="7920880" cy="418576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000" b="1" dirty="0"/>
              <a:t>TERMS AND CONDITIONS</a:t>
            </a:r>
          </a:p>
          <a:p>
            <a:pPr>
              <a:defRPr/>
            </a:pPr>
            <a:r>
              <a:rPr lang="en-GB" sz="2000" b="1" dirty="0"/>
              <a:t> </a:t>
            </a:r>
            <a:endParaRPr lang="en-GB" sz="2200" b="1" dirty="0"/>
          </a:p>
          <a:p>
            <a:pPr>
              <a:defRPr/>
            </a:pPr>
            <a:r>
              <a:rPr lang="en-GB" sz="2200" b="1" dirty="0"/>
              <a:t>These PowerPoint slides are a tool for lecturers, and as such: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200" b="1" u="sng" dirty="0"/>
              <a:t>YOU MAY</a:t>
            </a:r>
            <a:r>
              <a:rPr lang="en-GB" sz="2200" b="1" dirty="0"/>
              <a:t> add content to the slides, delete content from the slides, print out the slides, and save the slides onto your computer or server.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200" b="1" u="sng" dirty="0"/>
              <a:t>YOU MAY NOT </a:t>
            </a:r>
            <a:r>
              <a:rPr lang="en-GB" sz="2200" b="1" dirty="0"/>
              <a:t>resell, reproduce or redistribute the content in any form whatsoever, without prior written permission from the copyright holder.</a:t>
            </a:r>
          </a:p>
          <a:p>
            <a:pPr>
              <a:defRPr/>
            </a:pPr>
            <a:r>
              <a:rPr lang="en-GB" sz="2200" b="1" dirty="0"/>
              <a:t> </a:t>
            </a:r>
          </a:p>
          <a:p>
            <a:pPr>
              <a:defRPr/>
            </a:pPr>
            <a:r>
              <a:rPr lang="en-GB" sz="2000" b="1" dirty="0"/>
              <a:t>© Troupant Publishers (Pty) Ltd, 2016</a:t>
            </a:r>
          </a:p>
          <a:p>
            <a:pPr>
              <a:defRPr/>
            </a:pPr>
            <a:r>
              <a:rPr lang="en-GB" sz="2000" b="1" dirty="0"/>
              <a:t>Selected images used under licence from Shutterstock.com</a:t>
            </a:r>
          </a:p>
        </p:txBody>
      </p:sp>
    </p:spTree>
    <p:extLst>
      <p:ext uri="{BB962C8B-B14F-4D97-AF65-F5344CB8AC3E}">
        <p14:creationId xmlns:p14="http://schemas.microsoft.com/office/powerpoint/2010/main" val="202227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124744"/>
            <a:ext cx="2644165" cy="50185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81150"/>
            <a:ext cx="7721204" cy="2127770"/>
          </a:xfrm>
        </p:spPr>
        <p:txBody>
          <a:bodyPr>
            <a:normAutofit/>
          </a:bodyPr>
          <a:lstStyle/>
          <a:p>
            <a:r>
              <a:rPr lang="en-ZA" sz="4400" dirty="0"/>
              <a:t>Maintaining an </a:t>
            </a:r>
            <a:br>
              <a:rPr lang="en-ZA" sz="4400" dirty="0"/>
            </a:br>
            <a:r>
              <a:rPr lang="en-ZA" sz="4400" dirty="0"/>
              <a:t>air compressor </a:t>
            </a:r>
            <a:br>
              <a:rPr lang="en-ZA" sz="4400" dirty="0"/>
            </a:br>
            <a:endParaRPr lang="en-ZA" sz="4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87300" y="5617588"/>
            <a:ext cx="3544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i="1" dirty="0"/>
              <a:t>Figure 8.6 Check the fluid level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335566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916832"/>
            <a:ext cx="7721204" cy="4351338"/>
          </a:xfrm>
        </p:spPr>
        <p:txBody>
          <a:bodyPr/>
          <a:lstStyle/>
          <a:p>
            <a:r>
              <a:rPr lang="en-ZA" sz="3200" dirty="0" smtClean="0"/>
              <a:t>Keep the air filter clean at all times.</a:t>
            </a:r>
          </a:p>
          <a:p>
            <a:r>
              <a:rPr lang="en-ZA" sz="3200" dirty="0" smtClean="0"/>
              <a:t>Do not operate the compressor without an air filter.</a:t>
            </a:r>
          </a:p>
          <a:p>
            <a:r>
              <a:rPr lang="en-ZA" sz="3200" dirty="0" smtClean="0"/>
              <a:t>Before using, check the air filter to ensure it is clean. If dirty, replace air filter.</a:t>
            </a:r>
            <a:endParaRPr lang="en-ZA" sz="3200" dirty="0"/>
          </a:p>
          <a:p>
            <a:pPr marL="457200" indent="-457200">
              <a:buFont typeface="+mj-lt"/>
              <a:buAutoNum type="arabicPeriod"/>
            </a:pPr>
            <a:endParaRPr lang="en-GB" sz="3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Inspecting and replacing the air filter</a:t>
            </a:r>
          </a:p>
        </p:txBody>
      </p:sp>
    </p:spTree>
    <p:extLst>
      <p:ext uri="{BB962C8B-B14F-4D97-AF65-F5344CB8AC3E}">
        <p14:creationId xmlns:p14="http://schemas.microsoft.com/office/powerpoint/2010/main" val="401426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Inspecting and replacing the air filter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889659"/>
            <a:ext cx="2592288" cy="34115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844824"/>
            <a:ext cx="2448272" cy="34940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35696" y="5661248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i="1" dirty="0"/>
              <a:t>Figure 8.7 Air filters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303093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916832"/>
            <a:ext cx="7721204" cy="4351338"/>
          </a:xfrm>
        </p:spPr>
        <p:txBody>
          <a:bodyPr/>
          <a:lstStyle/>
          <a:p>
            <a:r>
              <a:rPr lang="en-ZA" sz="3200" dirty="0" smtClean="0"/>
              <a:t>Check for unusual signs of belt wear and damage.</a:t>
            </a:r>
          </a:p>
          <a:p>
            <a:r>
              <a:rPr lang="en-ZA" sz="3200" dirty="0" smtClean="0"/>
              <a:t>Check for cracks, frayed spots, cuts or unusual wear patterns.</a:t>
            </a:r>
          </a:p>
          <a:p>
            <a:r>
              <a:rPr lang="en-ZA" sz="3200" dirty="0" smtClean="0"/>
              <a:t>Check for exposure to excessive heat.</a:t>
            </a:r>
          </a:p>
          <a:p>
            <a:r>
              <a:rPr lang="en-ZA" sz="3200" dirty="0" smtClean="0"/>
              <a:t>Replace if there are obvious signs of cracking, fraying, unusual wear or loss of teeth.</a:t>
            </a:r>
            <a:endParaRPr lang="en-ZA" sz="3200" dirty="0"/>
          </a:p>
          <a:p>
            <a:pPr marL="457200" indent="-457200">
              <a:buFont typeface="+mj-lt"/>
              <a:buAutoNum type="arabicPeriod"/>
            </a:pPr>
            <a:endParaRPr lang="en-GB" sz="3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Inspecting </a:t>
            </a:r>
            <a:r>
              <a:rPr lang="en-ZA" dirty="0" smtClean="0"/>
              <a:t>a belt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730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72" y="15205"/>
            <a:ext cx="7721204" cy="1325563"/>
          </a:xfrm>
        </p:spPr>
        <p:txBody>
          <a:bodyPr/>
          <a:lstStyle/>
          <a:p>
            <a:r>
              <a:rPr lang="en-ZA" dirty="0"/>
              <a:t>Belt noise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72" y="1340768"/>
            <a:ext cx="7971067" cy="4993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6790" y="940658"/>
            <a:ext cx="78436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i="1" dirty="0" smtClean="0"/>
              <a:t>Table 8.2 Corrective action for different types of belt noise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413474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Summative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628800"/>
            <a:ext cx="4186808" cy="44973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Test your knowledge of this section by completing the</a:t>
            </a:r>
            <a:br>
              <a:rPr lang="en-US" dirty="0"/>
            </a:br>
            <a:r>
              <a:rPr lang="en-GB" dirty="0"/>
              <a:t>Summative assessment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(page 127                                                                                           of your Student’s Book) 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2808312" cy="40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834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772816"/>
            <a:ext cx="6858000" cy="2387600"/>
          </a:xfrm>
        </p:spPr>
        <p:txBody>
          <a:bodyPr/>
          <a:lstStyle/>
          <a:p>
            <a:r>
              <a:rPr lang="en-GB" dirty="0"/>
              <a:t>Engineering Systems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52536" y="4160416"/>
            <a:ext cx="9144000" cy="1655762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NQF Level 2</a:t>
            </a:r>
            <a:endParaRPr lang="en-GB" altLang="en-US" sz="4000" dirty="0" smtClean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79016"/>
            <a:ext cx="3532510" cy="100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182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Preparing and setting up engineering systems for operation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000" dirty="0"/>
              <a:t>Module 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32656"/>
            <a:ext cx="21605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856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b="0" dirty="0"/>
              <a:t>Preparing and setting up an air compressor</a:t>
            </a:r>
            <a:endParaRPr lang="en-GB" sz="54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Unit 8.1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11738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400" dirty="0" smtClean="0"/>
              <a:t>An </a:t>
            </a:r>
            <a:r>
              <a:rPr lang="en-ZA" sz="4400" dirty="0"/>
              <a:t>air compressor</a:t>
            </a:r>
            <a:endParaRPr lang="en-GB" sz="4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502974"/>
            <a:ext cx="6126335" cy="4086266"/>
          </a:xfrm>
        </p:spPr>
      </p:pic>
      <p:sp>
        <p:nvSpPr>
          <p:cNvPr id="5" name="TextBox 4"/>
          <p:cNvSpPr txBox="1"/>
          <p:nvPr/>
        </p:nvSpPr>
        <p:spPr>
          <a:xfrm>
            <a:off x="2195736" y="5733256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i="1" dirty="0"/>
              <a:t>Figure 8.1 An air compressor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315716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000" dirty="0"/>
              <a:t>Applications of an air compressor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Air compressors are used to: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8650" y="2708920"/>
            <a:ext cx="72557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sz="2800" dirty="0"/>
              <a:t>Supply high-pressure clean air to fill gas cylinders.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sz="2800" dirty="0"/>
              <a:t>Supply a large amount of moderate-pressure air to power pneumatic tools.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sz="2800" dirty="0"/>
              <a:t>Fill tyres.</a:t>
            </a:r>
          </a:p>
        </p:txBody>
      </p:sp>
    </p:spTree>
    <p:extLst>
      <p:ext uri="{BB962C8B-B14F-4D97-AF65-F5344CB8AC3E}">
        <p14:creationId xmlns:p14="http://schemas.microsoft.com/office/powerpoint/2010/main" val="106909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32656"/>
            <a:ext cx="7721204" cy="1325563"/>
          </a:xfrm>
        </p:spPr>
        <p:txBody>
          <a:bodyPr>
            <a:normAutofit/>
          </a:bodyPr>
          <a:lstStyle/>
          <a:p>
            <a:r>
              <a:rPr lang="en-ZA" sz="4000" dirty="0"/>
              <a:t>Risks involved in using an air compressor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825625"/>
            <a:ext cx="7721204" cy="38356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3200" dirty="0"/>
              <a:t>Explosion or fire.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3200" dirty="0"/>
              <a:t>Bursting.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3200" dirty="0"/>
              <a:t>Flying objects.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3200" dirty="0"/>
              <a:t>Electrical shock.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3200" dirty="0"/>
              <a:t>Burns.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3200" dirty="0"/>
              <a:t>Moving parts.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3200" dirty="0"/>
              <a:t>Unsafe operation.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2464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721204" cy="1119658"/>
          </a:xfrm>
        </p:spPr>
        <p:txBody>
          <a:bodyPr>
            <a:noAutofit/>
          </a:bodyPr>
          <a:lstStyle/>
          <a:p>
            <a:pPr marL="0" indent="0"/>
            <a:r>
              <a:rPr lang="en-ZA" sz="4000" dirty="0" smtClean="0"/>
              <a:t>Air compressor maintenance schedule</a:t>
            </a:r>
            <a:endParaRPr lang="en-ZA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56792"/>
            <a:ext cx="7721204" cy="435133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ZA" sz="3200" dirty="0"/>
              <a:t>Drain water from the air tank and any moisture separators.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3200" dirty="0"/>
              <a:t>Check for any unusual noise and/or vibration.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3200" dirty="0"/>
              <a:t>Manually check all safety valves to make sure they are operating properly.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3200" dirty="0"/>
              <a:t>Inspect the air filter and replace if necessary.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3200" dirty="0"/>
              <a:t>Check the fluid level.</a:t>
            </a:r>
          </a:p>
          <a:p>
            <a:pPr marL="457200" indent="-457200">
              <a:buFont typeface="+mj-lt"/>
              <a:buAutoNum type="arabicPeriod"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3000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721204" cy="1119658"/>
          </a:xfrm>
        </p:spPr>
        <p:txBody>
          <a:bodyPr>
            <a:noAutofit/>
          </a:bodyPr>
          <a:lstStyle/>
          <a:p>
            <a:pPr marL="0" indent="0"/>
            <a:r>
              <a:rPr lang="en-ZA" sz="4000" dirty="0" smtClean="0"/>
              <a:t>Air compressor maintenance schedule</a:t>
            </a:r>
            <a:endParaRPr lang="en-ZA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56792"/>
            <a:ext cx="7721204" cy="4351338"/>
          </a:xfrm>
        </p:spPr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en-ZA" sz="3200" dirty="0" smtClean="0"/>
              <a:t>Check </a:t>
            </a:r>
            <a:r>
              <a:rPr lang="en-ZA" sz="3200" dirty="0"/>
              <a:t>the power connections.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ZA" sz="3200" dirty="0"/>
              <a:t>Check and rectify any oil and air leaks.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ZA" sz="3200" dirty="0"/>
              <a:t>Inspect air lines and pipe fittings for leaks and correct if necessary.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ZA" sz="3200" dirty="0"/>
              <a:t>Check all the belts.</a:t>
            </a:r>
          </a:p>
          <a:p>
            <a:pPr marL="457200" indent="-457200">
              <a:buFont typeface="+mj-lt"/>
              <a:buAutoNum type="arabicPeriod" startAt="6"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28872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CV template with log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24266</TotalTime>
  <Words>320</Words>
  <Application>Microsoft Office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NCV template with logos</vt:lpstr>
      <vt:lpstr>Custom Design</vt:lpstr>
      <vt:lpstr>PowerPoint Presentation</vt:lpstr>
      <vt:lpstr>Engineering Systems </vt:lpstr>
      <vt:lpstr>Preparing and setting up engineering systems for operation</vt:lpstr>
      <vt:lpstr>Preparing and setting up an air compressor</vt:lpstr>
      <vt:lpstr>An air compressor</vt:lpstr>
      <vt:lpstr>Applications of an air compressor</vt:lpstr>
      <vt:lpstr>Risks involved in using an air compressor</vt:lpstr>
      <vt:lpstr>Air compressor maintenance schedule</vt:lpstr>
      <vt:lpstr>Air compressor maintenance schedule</vt:lpstr>
      <vt:lpstr>Maintaining an  air compressor  </vt:lpstr>
      <vt:lpstr>Inspecting and replacing the air filter</vt:lpstr>
      <vt:lpstr>Inspecting and replacing the air filter</vt:lpstr>
      <vt:lpstr>Inspecting a belt</vt:lpstr>
      <vt:lpstr>Belt noise</vt:lpstr>
      <vt:lpstr>Summative assessment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Morgan</dc:creator>
  <cp:lastModifiedBy>Salome Posthumus</cp:lastModifiedBy>
  <cp:revision>221</cp:revision>
  <dcterms:created xsi:type="dcterms:W3CDTF">2016-06-09T09:26:44Z</dcterms:created>
  <dcterms:modified xsi:type="dcterms:W3CDTF">2016-09-27T05:43:32Z</dcterms:modified>
</cp:coreProperties>
</file>